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8" r:id="rId4"/>
    <p:sldId id="260" r:id="rId5"/>
    <p:sldId id="263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9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ECD8C6F-CDD5-4099-A2AC-0A1C4EE787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164" t="11429" r="33596" b="34684"/>
          <a:stretch/>
        </p:blipFill>
        <p:spPr>
          <a:xfrm>
            <a:off x="7971823" y="3216388"/>
            <a:ext cx="1858094" cy="1206547"/>
          </a:xfrm>
          <a:prstGeom prst="rect">
            <a:avLst/>
          </a:prstGeom>
        </p:spPr>
      </p:pic>
      <p:pic>
        <p:nvPicPr>
          <p:cNvPr id="7" name="Picture 6" descr="A graph of a number of animals&#10;&#10;Description automatically generated with medium confidence">
            <a:extLst>
              <a:ext uri="{FF2B5EF4-FFF2-40B4-BE49-F238E27FC236}">
                <a16:creationId xmlns:a16="http://schemas.microsoft.com/office/drawing/2014/main" id="{A61BE703-4FEF-E365-FC00-7CB4386FAA5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900" t="11466" r="33666" b="34620"/>
          <a:stretch/>
        </p:blipFill>
        <p:spPr>
          <a:xfrm>
            <a:off x="9822466" y="3209419"/>
            <a:ext cx="1898894" cy="12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78C0-09A7-E2F5-B4FC-22A05ACF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97BD2-36AD-F37B-453F-5273AB1E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E83DB-B95D-C8AE-3D56-0895F792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63" y="535497"/>
            <a:ext cx="969780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91CFA5-CEC7-2127-D812-9E04934CA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5" t="8605" r="28519" b="11275"/>
          <a:stretch/>
        </p:blipFill>
        <p:spPr>
          <a:xfrm>
            <a:off x="6393174" y="3852700"/>
            <a:ext cx="3069333" cy="2338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15DF10-E34B-B3E1-3F16-FD18FD65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7" t="2740" r="8251" b="1822"/>
          <a:stretch/>
        </p:blipFill>
        <p:spPr>
          <a:xfrm>
            <a:off x="2733675" y="-1495425"/>
            <a:ext cx="6728833" cy="5248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DAC978-CA92-A6A2-0C22-77EE83651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5" t="5590" r="22489" b="3851"/>
          <a:stretch/>
        </p:blipFill>
        <p:spPr>
          <a:xfrm>
            <a:off x="2729492" y="3631597"/>
            <a:ext cx="3610863" cy="2595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2752725" y="-1471776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2718201" y="3450205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6606784" y="3743326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13556" r="2863" b="79222"/>
          <a:stretch/>
        </p:blipFill>
        <p:spPr>
          <a:xfrm>
            <a:off x="3939681" y="3656301"/>
            <a:ext cx="1179194" cy="374848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1334" r="2863" b="71444"/>
          <a:stretch/>
        </p:blipFill>
        <p:spPr>
          <a:xfrm>
            <a:off x="5120966" y="3674322"/>
            <a:ext cx="1179194" cy="374848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28890" r="2863" b="63554"/>
          <a:stretch/>
        </p:blipFill>
        <p:spPr>
          <a:xfrm>
            <a:off x="3905564" y="4729138"/>
            <a:ext cx="1213311" cy="403494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72" t="36778" r="11309" b="58018"/>
          <a:stretch/>
        </p:blipFill>
        <p:spPr>
          <a:xfrm>
            <a:off x="5118875" y="4845568"/>
            <a:ext cx="818653" cy="277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56BF17-F863-D2BF-8C1D-1C6E40A79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332" y="-927673"/>
            <a:ext cx="3977851" cy="3226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AD3FB-C2EB-A59D-659C-97DD8B785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002" y="2902197"/>
            <a:ext cx="6525536" cy="38867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E7746-AB8B-FCAC-930F-994B9B7272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625" y="794970"/>
            <a:ext cx="895475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703AE-DFA4-1DB0-2BA7-99DD96FF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52"/>
          <a:stretch/>
        </p:blipFill>
        <p:spPr>
          <a:xfrm>
            <a:off x="4369295" y="322323"/>
            <a:ext cx="4029637" cy="2821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4B6BE-8C95-5415-5F55-8D093ACF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" t="7242" r="6282" b="2487"/>
          <a:stretch/>
        </p:blipFill>
        <p:spPr>
          <a:xfrm>
            <a:off x="154641" y="289234"/>
            <a:ext cx="4029638" cy="292384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DFCC152-4A01-F67D-ACB6-6282EF838077}"/>
              </a:ext>
            </a:extLst>
          </p:cNvPr>
          <p:cNvGrpSpPr/>
          <p:nvPr/>
        </p:nvGrpSpPr>
        <p:grpSpPr>
          <a:xfrm>
            <a:off x="16302" y="3213078"/>
            <a:ext cx="4173928" cy="2355774"/>
            <a:chOff x="10351" y="3267969"/>
            <a:chExt cx="4173928" cy="235577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B4A2EC-F235-E3D7-A39D-06AFBC2F8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901" r="20436"/>
            <a:stretch/>
          </p:blipFill>
          <p:spPr>
            <a:xfrm>
              <a:off x="10351" y="3267969"/>
              <a:ext cx="4173928" cy="235577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E928EC-60D1-FEE4-3862-F182D840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829" t="6058" b="24581"/>
            <a:stretch/>
          </p:blipFill>
          <p:spPr>
            <a:xfrm>
              <a:off x="530923" y="3318281"/>
              <a:ext cx="843546" cy="138427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053698-6194-A03E-618F-92801DE83776}"/>
              </a:ext>
            </a:extLst>
          </p:cNvPr>
          <p:cNvGrpSpPr/>
          <p:nvPr/>
        </p:nvGrpSpPr>
        <p:grpSpPr>
          <a:xfrm>
            <a:off x="4257675" y="3197178"/>
            <a:ext cx="4173928" cy="2139663"/>
            <a:chOff x="9189675" y="3335096"/>
            <a:chExt cx="5406178" cy="27713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49D2B7-9558-F5FF-7480-6AB08F6A1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237" t="6554"/>
            <a:stretch/>
          </p:blipFill>
          <p:spPr>
            <a:xfrm>
              <a:off x="9189675" y="3374230"/>
              <a:ext cx="5406178" cy="273221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320091-1840-7F3E-7C01-7DEB8A7538BB}"/>
                </a:ext>
              </a:extLst>
            </p:cNvPr>
            <p:cNvSpPr txBox="1"/>
            <p:nvPr/>
          </p:nvSpPr>
          <p:spPr>
            <a:xfrm>
              <a:off x="9201578" y="3335096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78BB86-1BCB-6CE4-7DAD-0F070ABF1333}"/>
                </a:ext>
              </a:extLst>
            </p:cNvPr>
            <p:cNvSpPr txBox="1"/>
            <p:nvPr/>
          </p:nvSpPr>
          <p:spPr>
            <a:xfrm>
              <a:off x="10965626" y="3439618"/>
              <a:ext cx="46437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D2AE02-B8CF-AA9A-F9E3-0FC0ECF11777}"/>
                </a:ext>
              </a:extLst>
            </p:cNvPr>
            <p:cNvSpPr/>
            <p:nvPr/>
          </p:nvSpPr>
          <p:spPr>
            <a:xfrm>
              <a:off x="9620810" y="3439618"/>
              <a:ext cx="849070" cy="23051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49A90E-DDF2-46DD-CB09-3F9F75D99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107" t="6015" r="24786" b="9930"/>
            <a:stretch/>
          </p:blipFill>
          <p:spPr>
            <a:xfrm>
              <a:off x="10563881" y="3405215"/>
              <a:ext cx="3143823" cy="189830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D20435-2BF9-4315-50C8-DA8D3AFBF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5038725"/>
              <a:ext cx="3198495" cy="70602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779556-5241-36A5-B642-8DC18E849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880" y="3429000"/>
              <a:ext cx="314801" cy="1061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46FC69-3074-08DE-59AB-0CCF8D5F4FFE}"/>
                </a:ext>
              </a:extLst>
            </p:cNvPr>
            <p:cNvSpPr txBox="1"/>
            <p:nvPr/>
          </p:nvSpPr>
          <p:spPr>
            <a:xfrm>
              <a:off x="10831126" y="3418382"/>
              <a:ext cx="3981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E)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5F1420-CFAC-B6DA-253B-9E1A68A81557}"/>
              </a:ext>
            </a:extLst>
          </p:cNvPr>
          <p:cNvSpPr txBox="1"/>
          <p:nvPr/>
        </p:nvSpPr>
        <p:spPr>
          <a:xfrm>
            <a:off x="146829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6879B-7800-9051-B5EB-0EFDA003160E}"/>
              </a:ext>
            </a:extLst>
          </p:cNvPr>
          <p:cNvSpPr txBox="1"/>
          <p:nvPr/>
        </p:nvSpPr>
        <p:spPr>
          <a:xfrm>
            <a:off x="4369295" y="108461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BEDDA8-E8B8-9EB6-F546-BE240670517F}"/>
              </a:ext>
            </a:extLst>
          </p:cNvPr>
          <p:cNvSpPr txBox="1"/>
          <p:nvPr/>
        </p:nvSpPr>
        <p:spPr>
          <a:xfrm>
            <a:off x="116790" y="3122979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A671D-86B7-07B9-0D9B-96E37E967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0244" y="-873203"/>
            <a:ext cx="4210638" cy="3905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D9A1C-1E06-E256-B7E6-18B4314B5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4678" y="-956518"/>
            <a:ext cx="4153480" cy="3553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A1C5E-1F6C-C0D2-FA55-1A191CDC01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00711" y="3663181"/>
            <a:ext cx="5963482" cy="3705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784403-519E-AD36-D86C-AF41BA00EB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5834" y="3122979"/>
            <a:ext cx="5934903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760D07FA-FFC3-E301-1222-D921259F2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6516" t="12189" r="9486" b="58005"/>
          <a:stretch/>
        </p:blipFill>
        <p:spPr>
          <a:xfrm>
            <a:off x="1972443" y="3053138"/>
            <a:ext cx="1972444" cy="1296955"/>
          </a:xfr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06981D3B-58EF-51FE-49C0-243B3D39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11" t="6138" r="9671" b="10351"/>
          <a:stretch/>
        </p:blipFill>
        <p:spPr>
          <a:xfrm>
            <a:off x="1" y="160507"/>
            <a:ext cx="7935276" cy="2890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D79F-483A-988B-5C6A-09B7A6A02913}"/>
              </a:ext>
            </a:extLst>
          </p:cNvPr>
          <p:cNvSpPr txBox="1"/>
          <p:nvPr/>
        </p:nvSpPr>
        <p:spPr>
          <a:xfrm>
            <a:off x="0" y="122848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pic>
        <p:nvPicPr>
          <p:cNvPr id="9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EAFA6721-5D08-7034-8A1C-C7FE1EC68D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61" t="50042" r="51051" b="19494"/>
          <a:stretch/>
        </p:blipFill>
        <p:spPr>
          <a:xfrm>
            <a:off x="3944886" y="3053138"/>
            <a:ext cx="1995195" cy="1325563"/>
          </a:xfrm>
          <a:prstGeom prst="rect">
            <a:avLst/>
          </a:prstGeom>
        </p:spPr>
      </p:pic>
      <p:pic>
        <p:nvPicPr>
          <p:cNvPr id="10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5F82EB17-94EF-C197-F20E-FDDBA17F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11" t="82639" r="23889" b="3947"/>
          <a:stretch/>
        </p:blipFill>
        <p:spPr>
          <a:xfrm>
            <a:off x="2995811" y="4350093"/>
            <a:ext cx="1898154" cy="379631"/>
          </a:xfrm>
          <a:prstGeom prst="rect">
            <a:avLst/>
          </a:prstGeom>
        </p:spPr>
      </p:pic>
      <p:pic>
        <p:nvPicPr>
          <p:cNvPr id="11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2E70A8ED-DABC-1AD8-618A-0C0F4983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20" t="12189" r="51683" b="58005"/>
          <a:stretch/>
        </p:blipFill>
        <p:spPr>
          <a:xfrm>
            <a:off x="0" y="3053138"/>
            <a:ext cx="1972443" cy="1296955"/>
          </a:xfrm>
          <a:prstGeom prst="rect">
            <a:avLst/>
          </a:prstGeom>
        </p:spPr>
      </p:pic>
      <p:pic>
        <p:nvPicPr>
          <p:cNvPr id="12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1B4334C1-3508-8E0A-95F4-7CB3A4FA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77" t="50042" r="9535" b="19494"/>
          <a:stretch/>
        </p:blipFill>
        <p:spPr>
          <a:xfrm>
            <a:off x="5940081" y="3053138"/>
            <a:ext cx="1995195" cy="13255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767FAF-809F-F478-E607-1B884C24540A}"/>
              </a:ext>
            </a:extLst>
          </p:cNvPr>
          <p:cNvCxnSpPr>
            <a:cxnSpLocks/>
          </p:cNvCxnSpPr>
          <p:nvPr/>
        </p:nvCxnSpPr>
        <p:spPr>
          <a:xfrm>
            <a:off x="0" y="3030405"/>
            <a:ext cx="7935276" cy="2067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9C5CB-2185-DFFA-A76C-31DA1F7DA8D4}"/>
              </a:ext>
            </a:extLst>
          </p:cNvPr>
          <p:cNvSpPr txBox="1"/>
          <p:nvPr/>
        </p:nvSpPr>
        <p:spPr>
          <a:xfrm>
            <a:off x="29486" y="3030405"/>
            <a:ext cx="307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C84B5-817A-3870-CC0E-471B39483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19105"/>
            <a:ext cx="6018073" cy="4193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9FC26-3595-C5CD-353E-AEAF7A239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109" y="-53923"/>
            <a:ext cx="6940269" cy="38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45E0931-6B71-A31E-C72B-172A72A963A2}"/>
              </a:ext>
            </a:extLst>
          </p:cNvPr>
          <p:cNvGrpSpPr/>
          <p:nvPr/>
        </p:nvGrpSpPr>
        <p:grpSpPr>
          <a:xfrm>
            <a:off x="-1" y="5570399"/>
            <a:ext cx="4491962" cy="3217052"/>
            <a:chOff x="1981200" y="937260"/>
            <a:chExt cx="6926580" cy="49606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671768-493A-9668-5B63-0785D0521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39" t="4272" r="17637" b="4691"/>
            <a:stretch/>
          </p:blipFill>
          <p:spPr>
            <a:xfrm>
              <a:off x="1981200" y="937260"/>
              <a:ext cx="6926580" cy="496067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2668A83-6F1F-6413-1D77-E7E6A64C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2122" t="4272" r="1740" b="84484"/>
            <a:stretch/>
          </p:blipFill>
          <p:spPr>
            <a:xfrm>
              <a:off x="2601714" y="985896"/>
              <a:ext cx="1402081" cy="6126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21A0FB-AE7E-1018-19C2-BA500CCEEE77}"/>
              </a:ext>
            </a:extLst>
          </p:cNvPr>
          <p:cNvGrpSpPr/>
          <p:nvPr/>
        </p:nvGrpSpPr>
        <p:grpSpPr>
          <a:xfrm>
            <a:off x="0" y="0"/>
            <a:ext cx="4465018" cy="3225800"/>
            <a:chOff x="1836892" y="971044"/>
            <a:chExt cx="6910806" cy="49927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6E03C9-E2D3-EAE8-06FB-3E46CECF4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57" t="4813" r="22080" b="3400"/>
            <a:stretch/>
          </p:blipFill>
          <p:spPr>
            <a:xfrm>
              <a:off x="1836892" y="971044"/>
              <a:ext cx="6910806" cy="49927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D88B6-083D-FF90-6DDC-08B0C5AD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839" t="7366" r="2315" b="74485"/>
            <a:stretch/>
          </p:blipFill>
          <p:spPr>
            <a:xfrm>
              <a:off x="6069858" y="3129594"/>
              <a:ext cx="1309316" cy="7221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F6FE64-BF56-58A1-87F7-F5C9D071A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839" t="28705" r="2315" b="56485"/>
            <a:stretch/>
          </p:blipFill>
          <p:spPr>
            <a:xfrm>
              <a:off x="7379174" y="3264469"/>
              <a:ext cx="1309317" cy="589291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9C72BF-4159-4282-10AC-B9A05D13D57C}"/>
                </a:ext>
              </a:extLst>
            </p:cNvPr>
            <p:cNvSpPr/>
            <p:nvPr/>
          </p:nvSpPr>
          <p:spPr>
            <a:xfrm>
              <a:off x="6069858" y="3073139"/>
              <a:ext cx="2508534" cy="806879"/>
            </a:xfrm>
            <a:prstGeom prst="roundRect">
              <a:avLst>
                <a:gd name="adj" fmla="val 7529"/>
              </a:avLst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9C81C24-A549-A562-51C6-C3571A890E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33"/>
          <a:stretch/>
        </p:blipFill>
        <p:spPr>
          <a:xfrm>
            <a:off x="7620" y="3312942"/>
            <a:ext cx="4484341" cy="2223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5269" y="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320069" y="3312942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-1060" y="5620937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C8E713-F8D3-E6A7-D4B6-14BA331F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38" b="4200"/>
          <a:stretch/>
        </p:blipFill>
        <p:spPr>
          <a:xfrm>
            <a:off x="0" y="804463"/>
            <a:ext cx="7782128" cy="1405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18705-879A-FC08-1079-FDA43D9CB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6" t="3178" r="1499" b="2161"/>
          <a:stretch/>
        </p:blipFill>
        <p:spPr>
          <a:xfrm>
            <a:off x="0" y="2311225"/>
            <a:ext cx="7782128" cy="2069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E8D7A1-9CE8-D686-0B9C-4EC710E246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" t="6691" r="850"/>
          <a:stretch/>
        </p:blipFill>
        <p:spPr>
          <a:xfrm>
            <a:off x="1" y="4455500"/>
            <a:ext cx="7782128" cy="2394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A519C-4BE4-706C-4616-30726869758E}"/>
              </a:ext>
            </a:extLst>
          </p:cNvPr>
          <p:cNvSpPr txBox="1"/>
          <p:nvPr/>
        </p:nvSpPr>
        <p:spPr>
          <a:xfrm>
            <a:off x="97277" y="69926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1B83-3097-4792-145D-B9A284B041F2}"/>
              </a:ext>
            </a:extLst>
          </p:cNvPr>
          <p:cNvSpPr txBox="1"/>
          <p:nvPr/>
        </p:nvSpPr>
        <p:spPr>
          <a:xfrm>
            <a:off x="97277" y="2172725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F9DFC-B469-3943-5C49-DB4C4EB68A41}"/>
              </a:ext>
            </a:extLst>
          </p:cNvPr>
          <p:cNvSpPr txBox="1"/>
          <p:nvPr/>
        </p:nvSpPr>
        <p:spPr>
          <a:xfrm>
            <a:off x="97277" y="4481140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43704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62</Words>
  <Application>Microsoft Office PowerPoint</Application>
  <PresentationFormat>Widescreen</PresentationFormat>
  <Paragraphs>33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22</cp:revision>
  <dcterms:created xsi:type="dcterms:W3CDTF">2024-11-06T15:20:20Z</dcterms:created>
  <dcterms:modified xsi:type="dcterms:W3CDTF">2025-04-17T13:07:40Z</dcterms:modified>
</cp:coreProperties>
</file>